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57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D956F7-2A36-9F44-91F2-DB7A7280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1" y="3429000"/>
            <a:ext cx="4455223" cy="2822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995194-AEF4-C24F-820D-E97427EB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94" y="1344066"/>
            <a:ext cx="5184105" cy="38858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39F509-46E5-504C-82EA-5E5EAF7B1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2" y="718278"/>
            <a:ext cx="5818324" cy="2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/>
                  <a:t>Orbits=</a:t>
                </a:r>
                <a:r>
                  <a:rPr kumimoji="1" lang="en-US" altLang="zh-CN" dirty="0"/>
                  <a:t>7</a:t>
                </a:r>
                <a:r>
                  <a:rPr kumimoji="1" lang="en-US" altLang="zh-CN"/>
                  <a:t>6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802725" cy="369332"/>
              </a:xfrm>
              <a:prstGeom prst="rect">
                <a:avLst/>
              </a:prstGeom>
              <a:blipFill>
                <a:blip r:embed="rId2"/>
                <a:stretch>
                  <a:fillRect l="-79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305BB-5059-D34A-B416-13254697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0" y="606767"/>
            <a:ext cx="6020927" cy="2459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25F35E-D3D5-BD46-B1BE-9E8C07CED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9" y="3266001"/>
            <a:ext cx="5112690" cy="3189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B7DF8A-E419-184B-96F7-E52F2ED89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83" y="1341297"/>
            <a:ext cx="5462870" cy="40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D1F115-D913-AA41-B66A-4274B74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1" y="3429000"/>
            <a:ext cx="4582049" cy="2962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A0AD4C-E6C4-174D-B789-4B62ACAE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20" y="630033"/>
            <a:ext cx="5495036" cy="25762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6F5376-4179-A548-A79E-1B61D038F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0" y="1271239"/>
            <a:ext cx="5626178" cy="42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=16,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Orbits=136,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924553" cy="369332"/>
              </a:xfrm>
              <a:prstGeom prst="rect">
                <a:avLst/>
              </a:prstGeom>
              <a:blipFill>
                <a:blip r:embed="rId2"/>
                <a:stretch>
                  <a:fillRect l="-77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675638" y="641000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D1C555-3CF3-5248-AA4F-CA70BF57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2" y="3429000"/>
            <a:ext cx="4791891" cy="2981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A93556-99D5-8E43-816D-2FB8CE09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" y="622774"/>
            <a:ext cx="5371531" cy="223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DDC9B8-A4D2-434B-BACA-773254E3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282" y="1194118"/>
            <a:ext cx="5762503" cy="43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11503</TotalTime>
  <Words>100</Words>
  <Application>Microsoft Macintosh PowerPoint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1367</cp:revision>
  <dcterms:created xsi:type="dcterms:W3CDTF">2019-05-09T11:33:34Z</dcterms:created>
  <dcterms:modified xsi:type="dcterms:W3CDTF">2020-03-21T13:18:23Z</dcterms:modified>
</cp:coreProperties>
</file>